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1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781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44742"/>
            <a:ext cx="58527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Everyday Innovation: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793683"/>
            <a:ext cx="634186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Making Life Easier, One Idea at a Time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35591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Group Members: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1771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Phurten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61938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Sarah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06158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Peng Cheng 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550378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Ripal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612183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1" name="Rectangle 10"/>
          <p:cNvSpPr/>
          <p:nvPr/>
        </p:nvSpPr>
        <p:spPr>
          <a:xfrm>
            <a:off x="12622054" y="7658100"/>
            <a:ext cx="1922621" cy="48577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81688"/>
            <a:ext cx="737937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Problem: Everyday Stressors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477547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Losing keys every morning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2176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Tangled charging cables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6598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Coffee line = nightmare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1020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Daily stress adds up!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7201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Rectangle 8"/>
          <p:cNvSpPr/>
          <p:nvPr/>
        </p:nvSpPr>
        <p:spPr>
          <a:xfrm>
            <a:off x="12622054" y="7658100"/>
            <a:ext cx="1922621" cy="48577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6078"/>
            <a:ext cx="620637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Our Simple, Smart Solutions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083356"/>
            <a:ext cx="4885015" cy="48850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9828" y="203227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Magnetic key holder: never lose your keys again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39828" y="247447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Retractable cables: tangle-free charging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39828" y="2916674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Coffee pre-order app: skip the line, grab &amp; go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39828" y="335887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Simple → Smart → Stress-free mornings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39828" y="392584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Rectangle 8"/>
          <p:cNvSpPr/>
          <p:nvPr/>
        </p:nvSpPr>
        <p:spPr>
          <a:xfrm>
            <a:off x="12622054" y="7658100"/>
            <a:ext cx="1922621" cy="48577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3097"/>
            <a:ext cx="67794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Why These Innovations Matter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366688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Saves time, money, sanity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10908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 minutes saved = more sleep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55128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Cheap fixes, big impact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99348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Life feels more efficient</a:t>
            </a:r>
            <a:endParaRPr lang="en-US" sz="1750" dirty="0"/>
          </a:p>
        </p:txBody>
      </p:sp>
      <p:sp>
        <p:nvSpPr>
          <p:cNvPr id="8" name="Rectangle 7"/>
          <p:cNvSpPr/>
          <p:nvPr/>
        </p:nvSpPr>
        <p:spPr>
          <a:xfrm>
            <a:off x="12622054" y="7658100"/>
            <a:ext cx="1922621" cy="48577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89609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Humor: The Student’s Life Juggling Act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395037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Students = jugglers of life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3925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Coffee </a:t>
            </a: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☕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+ Laptop </a:t>
            </a: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💻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+ WiFi </a:t>
            </a: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🙏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83477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Innovations = better juggling tools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27696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Look like we’ve got life together (even if we don’t)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952262"/>
            <a:ext cx="4919305" cy="632495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544717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Everyday Innovation = Stress Less, Live More</a:t>
            </a:r>
            <a:endParaRPr lang="en-US" sz="6150" dirty="0"/>
          </a:p>
        </p:txBody>
      </p:sp>
      <p:sp>
        <p:nvSpPr>
          <p:cNvPr id="5" name="Text 1"/>
          <p:cNvSpPr/>
          <p:nvPr/>
        </p:nvSpPr>
        <p:spPr>
          <a:xfrm>
            <a:off x="6280190" y="481953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 about flying cars </a:t>
            </a: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🚗💨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280190" y="526172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Just simple, smart, funny fixes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280190" y="570392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Making everyday life a little less chaotic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280190" y="632198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Rectangle 8"/>
          <p:cNvSpPr/>
          <p:nvPr/>
        </p:nvSpPr>
        <p:spPr>
          <a:xfrm>
            <a:off x="12622054" y="7658100"/>
            <a:ext cx="1922621" cy="48577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174</Words>
  <Application>Microsoft Office PowerPoint</Application>
  <PresentationFormat>Custom</PresentationFormat>
  <Paragraphs>37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ripal patel</cp:lastModifiedBy>
  <cp:revision>2</cp:revision>
  <dcterms:created xsi:type="dcterms:W3CDTF">2025-09-10T17:56:33Z</dcterms:created>
  <dcterms:modified xsi:type="dcterms:W3CDTF">2025-09-10T18:00:01Z</dcterms:modified>
</cp:coreProperties>
</file>